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3"/>
    <p:sldId id="263" r:id="rId4"/>
    <p:sldId id="275" r:id="rId5"/>
    <p:sldId id="260" r:id="rId6"/>
    <p:sldId id="258" r:id="rId7"/>
    <p:sldId id="261" r:id="rId8"/>
    <p:sldId id="286" r:id="rId9"/>
    <p:sldId id="262" r:id="rId10"/>
    <p:sldId id="264" r:id="rId11"/>
    <p:sldId id="265" r:id="rId12"/>
    <p:sldId id="267" r:id="rId13"/>
    <p:sldId id="268" r:id="rId14"/>
    <p:sldId id="276" r:id="rId15"/>
    <p:sldId id="277" r:id="rId16"/>
    <p:sldId id="278" r:id="rId17"/>
    <p:sldId id="266" r:id="rId18"/>
    <p:sldId id="279" r:id="rId19"/>
    <p:sldId id="280" r:id="rId20"/>
    <p:sldId id="281" r:id="rId21"/>
    <p:sldId id="283" r:id="rId22"/>
    <p:sldId id="269" r:id="rId23"/>
    <p:sldId id="270" r:id="rId24"/>
    <p:sldId id="284" r:id="rId25"/>
    <p:sldId id="285" r:id="rId26"/>
    <p:sldId id="274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712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915C0A7-0F4D-457B-AC7B-C96B4B38B51E}"/>
              </a:ext>
            </a:extLst>
          </p:cNvPr>
          <p:cNvSpPr>
            <a:spLocks/>
          </p:cNvSpPr>
          <p:nvPr/>
        </p:nvSpPr>
        <p:spPr bwMode="blackWhite">
          <a:xfrm>
            <a:off x="0" y="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Arial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FF2557BD-90CF-433A-85FE-5FA270FCB98D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03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873E5D41-60C4-4772-B1E1-37910A7B9B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5128407 w 794"/>
                <a:gd name="T1" fmla="*/ 7762628 h 414"/>
                <a:gd name="T2" fmla="*/ 67187159 w 794"/>
                <a:gd name="T3" fmla="*/ 6251167 h 414"/>
                <a:gd name="T4" fmla="*/ 52625168 w 794"/>
                <a:gd name="T5" fmla="*/ 4130573 h 414"/>
                <a:gd name="T6" fmla="*/ 6716077 w 794"/>
                <a:gd name="T7" fmla="*/ 0 h 414"/>
                <a:gd name="T8" fmla="*/ 2166070 w 794"/>
                <a:gd name="T9" fmla="*/ 391348 h 414"/>
                <a:gd name="T10" fmla="*/ 0 w 794"/>
                <a:gd name="T11" fmla="*/ 1632567 h 414"/>
                <a:gd name="T12" fmla="*/ 2639706 w 794"/>
                <a:gd name="T13" fmla="*/ 3048779 h 414"/>
                <a:gd name="T14" fmla="*/ 53931151 w 794"/>
                <a:gd name="T15" fmla="*/ 8042768 h 414"/>
                <a:gd name="T16" fmla="*/ 65169196 w 794"/>
                <a:gd name="T17" fmla="*/ 7722975 h 414"/>
                <a:gd name="T18" fmla="*/ 74255302 w 794"/>
                <a:gd name="T19" fmla="*/ 8136604 h 414"/>
                <a:gd name="T20" fmla="*/ 75128407 w 794"/>
                <a:gd name="T21" fmla="*/ 7762628 h 414"/>
                <a:gd name="T22" fmla="*/ 75128407 w 794"/>
                <a:gd name="T23" fmla="*/ 776262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4E53623F-9369-49BD-9AF4-74DBDE205D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6233 w 1586"/>
                <a:gd name="T1" fmla="*/ 0 h 821"/>
                <a:gd name="T2" fmla="*/ 60543 w 1586"/>
                <a:gd name="T3" fmla="*/ 4905 h 821"/>
                <a:gd name="T4" fmla="*/ 64951 w 1586"/>
                <a:gd name="T5" fmla="*/ 6030 h 821"/>
                <a:gd name="T6" fmla="*/ 72148 w 1586"/>
                <a:gd name="T7" fmla="*/ 7484 h 821"/>
                <a:gd name="T8" fmla="*/ 71193 w 1586"/>
                <a:gd name="T9" fmla="*/ 7760 h 821"/>
                <a:gd name="T10" fmla="*/ 61396 w 1586"/>
                <a:gd name="T11" fmla="*/ 7437 h 821"/>
                <a:gd name="T12" fmla="*/ 52075 w 1586"/>
                <a:gd name="T13" fmla="*/ 7665 h 821"/>
                <a:gd name="T14" fmla="*/ 1883 w 1586"/>
                <a:gd name="T15" fmla="*/ 2824 h 821"/>
                <a:gd name="T16" fmla="*/ 0 w 1586"/>
                <a:gd name="T17" fmla="*/ 1419 h 821"/>
                <a:gd name="T18" fmla="*/ 2088 w 1586"/>
                <a:gd name="T19" fmla="*/ 299 h 821"/>
                <a:gd name="T20" fmla="*/ 6233 w 1586"/>
                <a:gd name="T21" fmla="*/ 0 h 821"/>
                <a:gd name="T22" fmla="*/ 623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253E3737-0105-4170-BE6F-150925E3CB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173 h 747"/>
                <a:gd name="T2" fmla="*/ 43129 w 1049"/>
                <a:gd name="T3" fmla="*/ 7300 h 747"/>
                <a:gd name="T4" fmla="*/ 43931 w 1049"/>
                <a:gd name="T5" fmla="*/ 5219 h 747"/>
                <a:gd name="T6" fmla="*/ 49076 w 1049"/>
                <a:gd name="T7" fmla="*/ 4126 h 747"/>
                <a:gd name="T8" fmla="*/ 3648 w 1049"/>
                <a:gd name="T9" fmla="*/ 0 h 747"/>
                <a:gd name="T10" fmla="*/ 0 w 1049"/>
                <a:gd name="T11" fmla="*/ 1236 h 747"/>
                <a:gd name="T12" fmla="*/ 0 w 1049"/>
                <a:gd name="T13" fmla="*/ 3173 h 747"/>
                <a:gd name="T14" fmla="*/ 0 w 1049"/>
                <a:gd name="T15" fmla="*/ 317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xmlns="" id="{40D7687A-8E48-456C-AC75-4A27635E1B1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xmlns="" id="{3D3E9693-8C60-48B3-88A2-11B38C36F0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935 w 150"/>
                  <a:gd name="T1" fmla="*/ 0 h 173"/>
                  <a:gd name="T2" fmla="*/ 1816 w 150"/>
                  <a:gd name="T3" fmla="*/ 689 h 173"/>
                  <a:gd name="T4" fmla="*/ 0 w 150"/>
                  <a:gd name="T5" fmla="*/ 1797 h 173"/>
                  <a:gd name="T6" fmla="*/ 3591 w 150"/>
                  <a:gd name="T7" fmla="*/ 1661 h 173"/>
                  <a:gd name="T8" fmla="*/ 4626 w 150"/>
                  <a:gd name="T9" fmla="*/ 878 h 173"/>
                  <a:gd name="T10" fmla="*/ 6750 w 150"/>
                  <a:gd name="T11" fmla="*/ 278 h 173"/>
                  <a:gd name="T12" fmla="*/ 4935 w 150"/>
                  <a:gd name="T13" fmla="*/ 0 h 173"/>
                  <a:gd name="T14" fmla="*/ 493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xmlns="" id="{9AEDB6D2-175F-4055-B2DA-B4E0D49D48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7203 w 1684"/>
                  <a:gd name="T1" fmla="*/ 0 h 880"/>
                  <a:gd name="T2" fmla="*/ 2913 w 1684"/>
                  <a:gd name="T3" fmla="*/ 501 h 880"/>
                  <a:gd name="T4" fmla="*/ 0 w 1684"/>
                  <a:gd name="T5" fmla="*/ 2000 h 880"/>
                  <a:gd name="T6" fmla="*/ 3106 w 1684"/>
                  <a:gd name="T7" fmla="*/ 3449 h 880"/>
                  <a:gd name="T8" fmla="*/ 54600 w 1684"/>
                  <a:gd name="T9" fmla="*/ 8332 h 880"/>
                  <a:gd name="T10" fmla="*/ 65693 w 1684"/>
                  <a:gd name="T11" fmla="*/ 8028 h 880"/>
                  <a:gd name="T12" fmla="*/ 74682 w 1684"/>
                  <a:gd name="T13" fmla="*/ 8459 h 880"/>
                  <a:gd name="T14" fmla="*/ 77801 w 1684"/>
                  <a:gd name="T15" fmla="*/ 7775 h 880"/>
                  <a:gd name="T16" fmla="*/ 69384 w 1684"/>
                  <a:gd name="T17" fmla="*/ 6380 h 880"/>
                  <a:gd name="T18" fmla="*/ 65965 w 1684"/>
                  <a:gd name="T19" fmla="*/ 4927 h 880"/>
                  <a:gd name="T20" fmla="*/ 63266 w 1684"/>
                  <a:gd name="T21" fmla="*/ 5066 h 880"/>
                  <a:gd name="T22" fmla="*/ 66472 w 1684"/>
                  <a:gd name="T23" fmla="*/ 6380 h 880"/>
                  <a:gd name="T24" fmla="*/ 72901 w 1684"/>
                  <a:gd name="T25" fmla="*/ 7781 h 880"/>
                  <a:gd name="T26" fmla="*/ 65286 w 1684"/>
                  <a:gd name="T27" fmla="*/ 7565 h 880"/>
                  <a:gd name="T28" fmla="*/ 56306 w 1684"/>
                  <a:gd name="T29" fmla="*/ 7816 h 880"/>
                  <a:gd name="T30" fmla="*/ 57968 w 1684"/>
                  <a:gd name="T31" fmla="*/ 6243 h 880"/>
                  <a:gd name="T32" fmla="*/ 61818 w 1684"/>
                  <a:gd name="T33" fmla="*/ 5172 h 880"/>
                  <a:gd name="T34" fmla="*/ 57311 w 1684"/>
                  <a:gd name="T35" fmla="*/ 5305 h 880"/>
                  <a:gd name="T36" fmla="*/ 53817 w 1684"/>
                  <a:gd name="T37" fmla="*/ 6329 h 880"/>
                  <a:gd name="T38" fmla="*/ 52629 w 1684"/>
                  <a:gd name="T39" fmla="*/ 7606 h 880"/>
                  <a:gd name="T40" fmla="*/ 4949 w 1684"/>
                  <a:gd name="T41" fmla="*/ 2979 h 880"/>
                  <a:gd name="T42" fmla="*/ 3685 w 1684"/>
                  <a:gd name="T43" fmla="*/ 2064 h 880"/>
                  <a:gd name="T44" fmla="*/ 4756 w 1684"/>
                  <a:gd name="T45" fmla="*/ 918 h 880"/>
                  <a:gd name="T46" fmla="*/ 10009 w 1684"/>
                  <a:gd name="T47" fmla="*/ 0 h 880"/>
                  <a:gd name="T48" fmla="*/ 7203 w 1684"/>
                  <a:gd name="T49" fmla="*/ 0 h 880"/>
                  <a:gd name="T50" fmla="*/ 720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F8AFA4EC-A0B9-486B-A59C-A23F67A754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624 w 1190"/>
                  <a:gd name="T1" fmla="*/ 0 h 500"/>
                  <a:gd name="T2" fmla="*/ 54961 w 1190"/>
                  <a:gd name="T3" fmla="*/ 4691 h 500"/>
                  <a:gd name="T4" fmla="*/ 49662 w 1190"/>
                  <a:gd name="T5" fmla="*/ 4787 h 500"/>
                  <a:gd name="T6" fmla="*/ 0 w 1190"/>
                  <a:gd name="T7" fmla="*/ 258 h 500"/>
                  <a:gd name="T8" fmla="*/ 4624 w 1190"/>
                  <a:gd name="T9" fmla="*/ 0 h 500"/>
                  <a:gd name="T10" fmla="*/ 462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CC159B31-6F30-48CD-A58A-FC53F948D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5449 w 160"/>
                  <a:gd name="T1" fmla="*/ 0 h 335"/>
                  <a:gd name="T2" fmla="*/ 892 w 160"/>
                  <a:gd name="T3" fmla="*/ 984 h 335"/>
                  <a:gd name="T4" fmla="*/ 0 w 160"/>
                  <a:gd name="T5" fmla="*/ 2119 h 335"/>
                  <a:gd name="T6" fmla="*/ 1563 w 160"/>
                  <a:gd name="T7" fmla="*/ 2897 h 335"/>
                  <a:gd name="T8" fmla="*/ 4394 w 160"/>
                  <a:gd name="T9" fmla="*/ 3089 h 335"/>
                  <a:gd name="T10" fmla="*/ 3567 w 160"/>
                  <a:gd name="T11" fmla="*/ 1414 h 335"/>
                  <a:gd name="T12" fmla="*/ 7495 w 160"/>
                  <a:gd name="T13" fmla="*/ 162 h 335"/>
                  <a:gd name="T14" fmla="*/ 5449 w 160"/>
                  <a:gd name="T15" fmla="*/ 0 h 335"/>
                  <a:gd name="T16" fmla="*/ 5449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xmlns="" id="{B0F53912-E6CA-4E1C-995E-D24AC285F9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643 w 489"/>
                  <a:gd name="T1" fmla="*/ 334 h 296"/>
                  <a:gd name="T2" fmla="*/ 7164 w 489"/>
                  <a:gd name="T3" fmla="*/ 646 h 296"/>
                  <a:gd name="T4" fmla="*/ 14536 w 489"/>
                  <a:gd name="T5" fmla="*/ 1335 h 296"/>
                  <a:gd name="T6" fmla="*/ 19741 w 489"/>
                  <a:gd name="T7" fmla="*/ 2367 h 296"/>
                  <a:gd name="T8" fmla="*/ 14624 w 489"/>
                  <a:gd name="T9" fmla="*/ 2239 h 296"/>
                  <a:gd name="T10" fmla="*/ 6218 w 489"/>
                  <a:gd name="T11" fmla="*/ 1422 h 296"/>
                  <a:gd name="T12" fmla="*/ 2238 w 489"/>
                  <a:gd name="T13" fmla="*/ 778 h 296"/>
                  <a:gd name="T14" fmla="*/ 4786 w 489"/>
                  <a:gd name="T15" fmla="*/ 1586 h 296"/>
                  <a:gd name="T16" fmla="*/ 12199 w 489"/>
                  <a:gd name="T17" fmla="*/ 2624 h 296"/>
                  <a:gd name="T18" fmla="*/ 20895 w 489"/>
                  <a:gd name="T19" fmla="*/ 2887 h 296"/>
                  <a:gd name="T20" fmla="*/ 21931 w 489"/>
                  <a:gd name="T21" fmla="*/ 2179 h 296"/>
                  <a:gd name="T22" fmla="*/ 17676 w 489"/>
                  <a:gd name="T23" fmla="*/ 1172 h 296"/>
                  <a:gd name="T24" fmla="*/ 7617 w 489"/>
                  <a:gd name="T25" fmla="*/ 168 h 296"/>
                  <a:gd name="T26" fmla="*/ 0 w 489"/>
                  <a:gd name="T27" fmla="*/ 0 h 296"/>
                  <a:gd name="T28" fmla="*/ 643 w 489"/>
                  <a:gd name="T29" fmla="*/ 334 h 296"/>
                  <a:gd name="T30" fmla="*/ 643 w 489"/>
                  <a:gd name="T31" fmla="*/ 3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FB64EF04-467C-471C-830F-F81C1BC19DD5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194A1DFB-FB09-428A-B200-D23FDA5170F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1 w 794"/>
                <a:gd name="T1" fmla="*/ 9 h 414"/>
                <a:gd name="T2" fmla="*/ 55 w 794"/>
                <a:gd name="T3" fmla="*/ 7 h 414"/>
                <a:gd name="T4" fmla="*/ 43 w 794"/>
                <a:gd name="T5" fmla="*/ 4 h 414"/>
                <a:gd name="T6" fmla="*/ 5 w 794"/>
                <a:gd name="T7" fmla="*/ 0 h 414"/>
                <a:gd name="T8" fmla="*/ 2 w 794"/>
                <a:gd name="T9" fmla="*/ 1 h 414"/>
                <a:gd name="T10" fmla="*/ 0 w 794"/>
                <a:gd name="T11" fmla="*/ 2 h 414"/>
                <a:gd name="T12" fmla="*/ 2 w 794"/>
                <a:gd name="T13" fmla="*/ 4 h 414"/>
                <a:gd name="T14" fmla="*/ 44 w 794"/>
                <a:gd name="T15" fmla="*/ 9 h 414"/>
                <a:gd name="T16" fmla="*/ 53 w 794"/>
                <a:gd name="T17" fmla="*/ 9 h 414"/>
                <a:gd name="T18" fmla="*/ 61 w 794"/>
                <a:gd name="T19" fmla="*/ 9 h 414"/>
                <a:gd name="T20" fmla="*/ 61 w 794"/>
                <a:gd name="T21" fmla="*/ 9 h 414"/>
                <a:gd name="T22" fmla="*/ 61 w 794"/>
                <a:gd name="T23" fmla="*/ 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29467B88-88C5-4472-8159-99DF6BF8A04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C2266695-7E4A-468F-BABA-872959904D34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6D4151DF-FD50-4D09-B1C7-EE4656C195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xmlns="" id="{28649C83-34DC-4E26-AF3C-5C24A3A12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xmlns="" id="{C36A5B3C-4472-4321-B09C-E6B5087258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xmlns="" id="{ECBB686B-8348-4B7C-895B-EBF57C8C85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xmlns="" id="{EC310F5C-48D6-4B2C-9A2E-4A20FEDFF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xmlns="" id="{5E8586B8-E860-45E6-9AF7-282E28DD7B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xmlns="" id="{43917330-598A-4F87-8498-FDE693203659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cs typeface="Arial" charset="0"/>
            </a:endParaRP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xmlns="" id="{39D8876D-7413-4795-A811-F79702A4CD60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>
              <a:cs typeface="Arial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hu-HU" noProof="0"/>
              <a:t>Mintacím szerkesztése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effectLst/>
        </p:spPr>
        <p:txBody>
          <a:bodyPr/>
          <a:lstStyle>
            <a:lvl1pPr marL="0" indent="0" algn="ctr">
              <a:buFontTx/>
              <a:buNone/>
              <a:defRPr sz="3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hu-HU" noProof="0"/>
              <a:t>Alcím mintájának szerkesztése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7C10D74D-BB56-44F6-8FF1-D6AE98342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5E6D6AC7-FBFA-4907-9CCE-BCC57A765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DB58580C-31D2-4C16-8F6F-6963DDDFD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FEDCC2-EE55-43D7-B937-239EFD962552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35725834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F18BC0B-85EC-46C7-B894-C227149FB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B168F8F-1D28-4ABF-8A1E-5CD8EDFA5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62C02604-2019-451C-ADD1-F772C58CC6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E71EC-4E56-4B37-933E-B1D89B3D684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422435363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3FCB62-ADB4-45B0-8F10-03826C1E3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A4B99E-5428-490E-ACAD-62A523460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A2B9A90A-79D5-4A1D-9EDE-C74629F31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B2CD5-091F-4AC4-ADFD-E607E235D768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17769664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19EC9D0-5539-4B24-8A98-1891E5630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56F84F8-9C38-4DF5-AC67-99F5E81B4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3F53069-E0A0-4FE6-9962-51A52608A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93513-F794-42FA-A364-0B1BC7412AA9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6816351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DCA0E24-83EB-46FA-8414-E37255201C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E022BF3-8578-4637-9BD9-E43587A7A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D7DDFFEA-FE5E-47A3-B221-E64E50D29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72614-2706-405E-8D53-DAF5454C5220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55724259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DC687B-4B8A-4546-BAF2-CAC75EA90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DF47E91-565F-4ACD-98B2-EC8828325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9D37331-79AD-42EA-97BD-9071464FC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A64EF-7677-4932-A979-D348FBF76081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35991053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5B1600C-AC6E-44AA-B484-969BC54C2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A543404-61DC-4CBF-99F1-FB89EB269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2CF56BCB-7017-4A82-A3C7-B770CF67F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A7843-CE61-4AEA-A8DB-F6B6CEFECD6C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9943032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B7A2653-8435-420D-97D5-96E01F2B9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181951E-D396-4C6C-8406-1BB2BD837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700A7DD-A1FD-4E70-A9B1-2C157CE0F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5AAD1-0658-4255-A1A9-1DA3D2192305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6714427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ADD96AF8-9FA9-420A-9FB5-775D69E98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73A6D42A-240A-43E4-833E-1C1187A18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78DBF9D9-4A15-4405-9B03-18187E6A0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8F912-5F5C-41D6-80AF-A22E5D10B5FD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28469186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277968-5D85-461F-BCB8-81DF2DCF2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BA94ED-70FF-4A56-8799-07876F930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2CAF2C2-3B95-4241-B1F5-6CB00237F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1C2F3-F971-4FFA-AB93-4040384B3A43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33392462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BC1435A-965C-404E-B85C-FA70056B3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0EAA3E7-ACC7-4E16-A8BB-2511F30D3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70C81E4D-7130-4059-A2FD-259568DE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03D44-662E-4A34-839A-87989E94A3CF}" type="slidenum">
              <a:rPr lang="hu-HU" altLang="en-US"/>
              <a:pPr/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xmlns="" val="325751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xmlns="" id="{26A2CF27-85A5-42EF-B5C7-D17507CD6C8C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22E6ED37-5688-492E-A093-C545457FA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xmlns="" id="{149C867A-FC8B-4480-81A8-E7592DED8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xmlns="" id="{E9A41403-794C-45FB-9E40-3DFF99A61F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xmlns="" id="{742F0F92-2A3E-416A-A53E-113EE3A4D6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xmlns="" id="{126E594A-86EA-47ED-A9D9-515234679D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D62E76-3D0B-495D-8B6C-1BFEF806D4F8}" type="slidenum">
              <a:rPr lang="hu-HU" altLang="en-US"/>
              <a:pPr/>
              <a:t>‹#›</a:t>
            </a:fld>
            <a:endParaRPr lang="hu-HU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xmlns="" id="{8B85A61F-C679-41B1-80DC-8898956534CE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Arial" charset="0"/>
            </a:endParaRPr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xmlns="" id="{C1F3F311-0A20-47F2-96FA-0ED258041E6E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cs typeface="Arial" charset="0"/>
            </a:endParaRPr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xmlns="" id="{9B4DB8AE-D4A4-40B9-8D51-D4F7F5AB67BE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xmlns="" id="{7928D5E8-95BE-4C69-8598-28A67A11E4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2 w 2177"/>
                <a:gd name="T7" fmla="*/ 1 h 1298"/>
                <a:gd name="T8" fmla="*/ 2 w 2177"/>
                <a:gd name="T9" fmla="*/ 1 h 1298"/>
                <a:gd name="T10" fmla="*/ 2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xmlns="" id="{445DA9B6-D2E4-4A02-9CF5-06B74A8764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xmlns="" id="{8EC8DA4E-9A43-48E1-8A34-EE55E6270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xmlns="" id="{DC19CB3E-5A5F-4CDE-934A-EDECA2DBC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xmlns="" id="{AA0C1DD3-C1B7-4E21-BC6E-AC7F4296D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xmlns="" id="{EFAF6EFB-6FEB-4BC9-952E-3764A9FFC6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xmlns="" id="{A230CBF3-758F-4403-B985-11D680496D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xmlns="" id="{2068A6E4-3537-4B30-9682-D73E460FE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xmlns="" id="{BF929EAA-6D49-4C1F-AF7F-021A05A406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xmlns="" id="{E8775F78-E37A-478A-8859-D63698FEB6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xmlns="" id="{98A41523-76C4-4AB1-BA98-87943C0CA59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xmlns="" id="{54B84E80-0209-4401-BEFF-664B98AD33E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xmlns="" id="{206FB61E-F6D4-43B7-A10A-5D045F394F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xmlns="" id="{1DF376AB-49C8-4C4E-AA44-34652A05834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xmlns="" id="{5384D5EB-C6C5-418C-9321-33A82E4576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xmlns="" id="{B7C42BCC-F442-4C4B-8EE4-F729A0007C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xmlns="" id="{A8F4F271-30F1-4735-96E5-D2302E0DCB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xmlns="" id="{40C2EB47-8D26-47F1-A55F-326C19C5AAB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xmlns="" id="{813D4B4F-5DDB-432F-98E9-F6641817188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xmlns="" id="{6ACE8D76-B19C-4E70-BFB8-2A113EEA370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xmlns="" id="{CD30E84E-605E-423E-82FD-46D6097501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xmlns="" id="{6530E3E5-94F0-4F37-BC7D-77FC32CBDAE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xmlns="" id="{286ACBE3-C198-4C92-B288-DAE27C20CB7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xmlns="" id="{DC0871C2-7B3F-48D6-80BD-A2BC99D3BB8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xmlns="" id="{E924B0B4-E20D-452D-AC62-0A3AA1D8DC5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xmlns="" id="{D9C08082-0CB9-4EB4-A568-AC2BB532664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xmlns="" id="{472DF557-B98D-40A1-87F8-E9CC65C22989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xmlns="" id="{295106D2-C679-4EAC-9E0C-64633328CE33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xmlns="" id="{FDA7A0B3-F4FE-4F9F-807B-C5FBF1F34B7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2 h 3266"/>
                <a:gd name="T6" fmla="*/ 0 w 772"/>
                <a:gd name="T7" fmla="*/ 2 h 3266"/>
                <a:gd name="T8" fmla="*/ 0 w 772"/>
                <a:gd name="T9" fmla="*/ 2 h 3266"/>
                <a:gd name="T10" fmla="*/ 0 w 772"/>
                <a:gd name="T11" fmla="*/ 2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2 h 3266"/>
                <a:gd name="T50" fmla="*/ 0 w 772"/>
                <a:gd name="T51" fmla="*/ 2 h 3266"/>
                <a:gd name="T52" fmla="*/ 0 w 772"/>
                <a:gd name="T53" fmla="*/ 2 h 3266"/>
                <a:gd name="T54" fmla="*/ 0 w 772"/>
                <a:gd name="T55" fmla="*/ 2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xmlns="" id="{CEE669FB-72D5-41FE-B637-865A31AE132B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xmlns="" id="{DCFE8DFA-5B73-450D-A1BB-E6E7B6BC34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xmlns="" id="{0CFDB09D-2EB2-4D22-BB5B-B46753D8E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u-HU">
                  <a:cs typeface="Arial" charset="0"/>
                </a:endParaRPr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xmlns="" id="{A5C5FD15-FE24-46C8-B955-511194EFAEE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xmlns="" id="{23B14859-39FE-4412-B4FD-3E079F8111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xmlns="" id="{EB2F2B41-11F7-4734-9E7D-8C2CB3D4CA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xmlns="" id="{8110F55D-4702-4FBF-B971-438B51A3D91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xmlns="" id="{625FFBED-268F-429E-9F8B-752EC7C078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xmlns="" id="{43DF2532-E824-448A-8C45-7CFD4DED90F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xmlns="" id="{07C1930F-E6F5-4189-96EA-BF3ED6FEA69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xmlns="" id="{543ADACE-0FE7-414D-9DEB-A55191695D6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xmlns="" id="{1D05F3F2-1F83-4F85-B087-F06825011D1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hu-HU">
                    <a:cs typeface="Arial" charset="0"/>
                  </a:endParaRPr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xmlns="" id="{63BA2621-B31A-45D6-879A-B9536DAD687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81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6D46A8BB-F2DB-4C63-92C8-BDC2E0098E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85852" y="3643314"/>
            <a:ext cx="6400800" cy="22733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hu-HU" sz="5500" b="0" i="1" dirty="0">
                <a:solidFill>
                  <a:schemeClr val="tx1"/>
                </a:solidFill>
                <a:effectLst/>
              </a:rPr>
              <a:t>Gyöngyszem Német Nemzetiségi </a:t>
            </a:r>
            <a:r>
              <a:rPr lang="hu-HU" sz="5500" b="0" i="1" dirty="0" smtClean="0">
                <a:solidFill>
                  <a:schemeClr val="tx1"/>
                </a:solidFill>
                <a:effectLst/>
              </a:rPr>
              <a:t>Tagintézmény</a:t>
            </a:r>
            <a:br>
              <a:rPr lang="hu-HU" sz="5500" b="0" i="1" dirty="0" smtClean="0">
                <a:solidFill>
                  <a:schemeClr val="tx1"/>
                </a:solidFill>
                <a:effectLst/>
              </a:rPr>
            </a:br>
            <a:r>
              <a:rPr lang="hu-HU" sz="5500" b="0" i="1" dirty="0" smtClean="0">
                <a:solidFill>
                  <a:schemeClr val="tx1"/>
                </a:solidFill>
                <a:effectLst/>
              </a:rPr>
              <a:t>Hercegkút</a:t>
            </a:r>
            <a:endParaRPr lang="hu-HU" sz="5500" b="0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4" descr="10277476_232719190260663_5091429551924846629_n">
            <a:extLst>
              <a:ext uri="{FF2B5EF4-FFF2-40B4-BE49-F238E27FC236}">
                <a16:creationId xmlns:a16="http://schemas.microsoft.com/office/drawing/2014/main" xmlns="" id="{82325245-FE5B-405B-841F-04C98AFB7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504ACE73-4F28-4BCE-AA5F-2A97A5FEA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870700" cy="915988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/>
              <a:t>Zeneoktatás</a:t>
            </a:r>
          </a:p>
        </p:txBody>
      </p:sp>
      <p:pic>
        <p:nvPicPr>
          <p:cNvPr id="7170" name="Picture 2" descr="C:\Users\Z\Desktop\12119987_406874109511836_8943589494552686609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90554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3F0182F3-182B-4315-8DAF-6338FAB99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6870700" cy="771525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/>
              <a:t>Néptánc</a:t>
            </a:r>
          </a:p>
        </p:txBody>
      </p:sp>
      <p:pic>
        <p:nvPicPr>
          <p:cNvPr id="13315" name="Picture 4" descr="C:\Users\Maria\Desktop\12932852_462749337257646_8031053416837228077_n.jpg">
            <a:extLst>
              <a:ext uri="{FF2B5EF4-FFF2-40B4-BE49-F238E27FC236}">
                <a16:creationId xmlns:a16="http://schemas.microsoft.com/office/drawing/2014/main" xmlns="" id="{9FB3E99F-DA9F-4F18-842D-5E47F688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00213"/>
            <a:ext cx="47879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7D62228F-95A5-447A-B186-7FD1A3D09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Sportolási </a:t>
            </a:r>
            <a:r>
              <a:rPr lang="hu-HU" sz="4000" dirty="0"/>
              <a:t>lehetőségek</a:t>
            </a:r>
            <a:br>
              <a:rPr lang="hu-HU" sz="4000" dirty="0"/>
            </a:br>
            <a:endParaRPr lang="hu-HU" sz="4000" dirty="0"/>
          </a:p>
        </p:txBody>
      </p:sp>
      <p:pic>
        <p:nvPicPr>
          <p:cNvPr id="14339" name="Picture 4" descr="C:\Documents and Settings\Felhasználó1\Dokumentumok\negyedik\P1030770.JPG">
            <a:extLst>
              <a:ext uri="{FF2B5EF4-FFF2-40B4-BE49-F238E27FC236}">
                <a16:creationId xmlns:a16="http://schemas.microsoft.com/office/drawing/2014/main" xmlns="" id="{CB904063-3CA8-470F-AA1A-90259855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84313"/>
            <a:ext cx="62404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76309721-ED1D-43B8-9767-707B85B4D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232650" cy="1152525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/>
              <a:t>Hittan (felekezet szerint)</a:t>
            </a:r>
            <a:br>
              <a:rPr lang="hu-HU" sz="4000"/>
            </a:br>
            <a:endParaRPr lang="hu-HU" sz="4000"/>
          </a:p>
        </p:txBody>
      </p:sp>
      <p:pic>
        <p:nvPicPr>
          <p:cNvPr id="15363" name="Picture 3" descr="F:\DCIM\104_PANA\P1040639.JPG">
            <a:extLst>
              <a:ext uri="{FF2B5EF4-FFF2-40B4-BE49-F238E27FC236}">
                <a16:creationId xmlns:a16="http://schemas.microsoft.com/office/drawing/2014/main" xmlns="" id="{1AB17F01-FD82-4815-9624-72BE039D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425" y="1484313"/>
            <a:ext cx="6192838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>
            <a:extLst>
              <a:ext uri="{FF2B5EF4-FFF2-40B4-BE49-F238E27FC236}">
                <a16:creationId xmlns:a16="http://schemas.microsoft.com/office/drawing/2014/main" xmlns="" id="{C4ADB293-7686-477E-9EA3-69F77EDC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-214338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PROGRAMJAINK</a:t>
            </a:r>
            <a:endParaRPr lang="hu-HU" dirty="0"/>
          </a:p>
        </p:txBody>
      </p:sp>
      <p:sp>
        <p:nvSpPr>
          <p:cNvPr id="16387" name="Tartalom helye 2">
            <a:extLst>
              <a:ext uri="{FF2B5EF4-FFF2-40B4-BE49-F238E27FC236}">
                <a16:creationId xmlns:a16="http://schemas.microsoft.com/office/drawing/2014/main" xmlns="" id="{7C79F7A5-256A-41AC-92A5-B7D975C9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831975"/>
            <a:ext cx="7696200" cy="3657600"/>
          </a:xfrm>
        </p:spPr>
        <p:txBody>
          <a:bodyPr/>
          <a:lstStyle/>
          <a:p>
            <a:pPr algn="ctr">
              <a:buNone/>
              <a:defRPr/>
            </a:pPr>
            <a:r>
              <a:rPr lang="hu-HU" dirty="0"/>
              <a:t>Nyár végi szalonnasütés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pic>
        <p:nvPicPr>
          <p:cNvPr id="16389" name="Picture 4" descr="C:\Users\Maria\Desktop\14117902_515434711989108_7070546756588962650_n.jpg">
            <a:extLst>
              <a:ext uri="{FF2B5EF4-FFF2-40B4-BE49-F238E27FC236}">
                <a16:creationId xmlns:a16="http://schemas.microsoft.com/office/drawing/2014/main" xmlns="" id="{DEBE59BF-D446-4A16-916C-FAA58974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786058"/>
            <a:ext cx="320516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Z\Desktop\14212184_515434765322436_297699568718945532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xmlns="" id="{B733F382-A140-49F6-9C7C-987AFD8C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-142900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sz="4800" dirty="0"/>
              <a:t>Szüret</a:t>
            </a:r>
          </a:p>
        </p:txBody>
      </p:sp>
      <p:pic>
        <p:nvPicPr>
          <p:cNvPr id="8194" name="Picture 2" descr="C:\Users\Z\Desktop\21949859_680749148790996_510220986567253319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01" y="1928802"/>
            <a:ext cx="3333773" cy="2500330"/>
          </a:xfrm>
          <a:prstGeom prst="rect">
            <a:avLst/>
          </a:prstGeom>
          <a:noFill/>
        </p:spPr>
      </p:pic>
      <p:pic>
        <p:nvPicPr>
          <p:cNvPr id="8195" name="Picture 3" descr="C:\Users\Z\Desktop\22051211_680748928791018_6707910149486784961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643182"/>
            <a:ext cx="4895848" cy="36718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>
            <a:extLst>
              <a:ext uri="{FF2B5EF4-FFF2-40B4-BE49-F238E27FC236}">
                <a16:creationId xmlns:a16="http://schemas.microsoft.com/office/drawing/2014/main" xmlns="" id="{2EA942B8-A257-48D4-A7E3-9FC90A8A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-428652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Márton-nap</a:t>
            </a:r>
            <a:endParaRPr lang="hu-HU" dirty="0"/>
          </a:p>
        </p:txBody>
      </p:sp>
      <p:pic>
        <p:nvPicPr>
          <p:cNvPr id="18435" name="Picture 3" descr="C:\Users\Maria\Desktop\15032876_547932495405996_8669271227644090709_n.jpg">
            <a:extLst>
              <a:ext uri="{FF2B5EF4-FFF2-40B4-BE49-F238E27FC236}">
                <a16:creationId xmlns:a16="http://schemas.microsoft.com/office/drawing/2014/main" xmlns="" id="{013F5C21-F7CC-4CB5-A8DC-9518D6AF5B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658833"/>
            <a:ext cx="3143273" cy="3144569"/>
          </a:xfrm>
        </p:spPr>
      </p:pic>
      <p:pic>
        <p:nvPicPr>
          <p:cNvPr id="5122" name="Picture 2" descr="C:\Users\Z\Desktop\15068379_547932595405986_292495533852845598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3429000"/>
            <a:ext cx="3959975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5AE4401-31E3-46A8-8980-B078FC3C8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38" y="928670"/>
            <a:ext cx="6870700" cy="892196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/>
              <a:t>Karácsonyi játszóház, bazár</a:t>
            </a:r>
          </a:p>
        </p:txBody>
      </p:sp>
      <p:pic>
        <p:nvPicPr>
          <p:cNvPr id="3074" name="Picture 2" descr="C:\Users\Z\Desktop\15578123_559455997586979_889206724215450330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786214" cy="2527224"/>
          </a:xfrm>
          <a:prstGeom prst="rect">
            <a:avLst/>
          </a:prstGeom>
          <a:noFill/>
        </p:spPr>
      </p:pic>
      <p:pic>
        <p:nvPicPr>
          <p:cNvPr id="3075" name="Picture 3" descr="C:\Users\Z\Desktop\15385391_559455794253666_897855752715731720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385294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>
            <a:extLst>
              <a:ext uri="{FF2B5EF4-FFF2-40B4-BE49-F238E27FC236}">
                <a16:creationId xmlns:a16="http://schemas.microsoft.com/office/drawing/2014/main" xmlns="" id="{4E5EC3DF-1A74-415D-A16A-F7076647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0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dirty="0"/>
              <a:t>Farsang</a:t>
            </a:r>
          </a:p>
        </p:txBody>
      </p:sp>
      <p:pic>
        <p:nvPicPr>
          <p:cNvPr id="1026" name="Picture 2" descr="C:\Users\Z\Desktop\16991888_590035531195692_11358318939215831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3923053" cy="2591165"/>
          </a:xfrm>
          <a:prstGeom prst="rect">
            <a:avLst/>
          </a:prstGeom>
          <a:noFill/>
        </p:spPr>
      </p:pic>
      <p:pic>
        <p:nvPicPr>
          <p:cNvPr id="1027" name="Picture 3" descr="C:\Users\Z\Desktop\16903342_590034951195750_811949219501629530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831" y="2000240"/>
            <a:ext cx="4178731" cy="27892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>
            <a:extLst>
              <a:ext uri="{FF2B5EF4-FFF2-40B4-BE49-F238E27FC236}">
                <a16:creationId xmlns:a16="http://schemas.microsoft.com/office/drawing/2014/main" xmlns="" id="{CF66CC9E-E06F-4ED2-9A36-46A23BAE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0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dirty="0"/>
              <a:t>„Gyöngyszemezgető”</a:t>
            </a:r>
          </a:p>
        </p:txBody>
      </p:sp>
      <p:pic>
        <p:nvPicPr>
          <p:cNvPr id="3074" name="Picture 2" descr="C:\Users\Z\Desktop\17636948_605491829650062_672959901458154265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3752808" cy="2814606"/>
          </a:xfrm>
          <a:prstGeom prst="rect">
            <a:avLst/>
          </a:prstGeom>
          <a:noFill/>
        </p:spPr>
      </p:pic>
      <p:pic>
        <p:nvPicPr>
          <p:cNvPr id="3075" name="Picture 3" descr="C:\Users\Z\Desktop\17636752_605492596316652_532349573734275133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609932" cy="27074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ACE3CC31-A94D-45BC-81B0-C12DAE4C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-242888"/>
            <a:ext cx="6870700" cy="1600201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/>
              <a:t>HITVALLÁSUNK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00767CDA-5701-4AFE-9291-4D4329CD4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800" b="1" i="1" dirty="0" smtClean="0"/>
              <a:t>„</a:t>
            </a:r>
            <a:r>
              <a:rPr lang="hu-HU" sz="2800" b="1" i="1" dirty="0"/>
              <a:t>A gyermek olyan, mint egy pillangó a </a:t>
            </a:r>
            <a:r>
              <a:rPr lang="hu-HU" sz="2800" b="1" i="1" dirty="0" smtClean="0"/>
              <a:t>szélben: néhány </a:t>
            </a:r>
            <a:r>
              <a:rPr lang="hu-HU" sz="2800" b="1" i="1" dirty="0"/>
              <a:t>magasabbra tud repülni, mint </a:t>
            </a:r>
            <a:r>
              <a:rPr lang="hu-HU" sz="2800" b="1" i="1" dirty="0" smtClean="0"/>
              <a:t>mások, de </a:t>
            </a:r>
            <a:r>
              <a:rPr lang="hu-HU" sz="2800" b="1" i="1" dirty="0"/>
              <a:t>mindegyik a legjobb tudása szerint repül. 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b="1" i="1" dirty="0"/>
              <a:t>Miért is hasonlítanánk össze őket? 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b="1" i="1" dirty="0"/>
              <a:t>Mindegyik más, mindegyik különleges,</a:t>
            </a:r>
            <a:endParaRPr lang="hu-HU" sz="2800" dirty="0"/>
          </a:p>
          <a:p>
            <a:pPr marL="0" indent="0" algn="just">
              <a:buNone/>
            </a:pPr>
            <a:r>
              <a:rPr lang="hu-HU" sz="2800" b="1" i="1" dirty="0"/>
              <a:t>mindegyik gyönyörű.”</a:t>
            </a:r>
            <a:endParaRPr lang="hu-HU" sz="28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u-H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>
            <a:extLst>
              <a:ext uri="{FF2B5EF4-FFF2-40B4-BE49-F238E27FC236}">
                <a16:creationId xmlns:a16="http://schemas.microsoft.com/office/drawing/2014/main" xmlns="" id="{15D3BD02-A529-46C9-8CBD-990360B9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-285776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dirty="0"/>
              <a:t>„</a:t>
            </a:r>
            <a:r>
              <a:rPr lang="hu-HU" dirty="0" err="1"/>
              <a:t>Perlenfest</a:t>
            </a:r>
            <a:r>
              <a:rPr lang="hu-HU" dirty="0"/>
              <a:t>”</a:t>
            </a:r>
          </a:p>
        </p:txBody>
      </p:sp>
      <p:pic>
        <p:nvPicPr>
          <p:cNvPr id="4098" name="Picture 2" descr="C:\Users\Z\Desktop\10313383_235162713349644_34406310645628077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6381768" cy="425185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>
            <a:extLst>
              <a:ext uri="{FF2B5EF4-FFF2-40B4-BE49-F238E27FC236}">
                <a16:creationId xmlns:a16="http://schemas.microsoft.com/office/drawing/2014/main" xmlns="" id="{4B35CF6C-BC54-4CFE-8E7A-4F093304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Nemzetiségi </a:t>
            </a:r>
            <a:r>
              <a:rPr lang="hu-HU" dirty="0" smtClean="0"/>
              <a:t>projektnap</a:t>
            </a:r>
            <a:endParaRPr lang="hu-HU" dirty="0"/>
          </a:p>
        </p:txBody>
      </p:sp>
      <p:pic>
        <p:nvPicPr>
          <p:cNvPr id="4100" name="Picture 4" descr="C:\Users\Z\Desktop\10665079_370181773181070_68072806470872128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310093" cy="3232570"/>
          </a:xfrm>
          <a:prstGeom prst="rect">
            <a:avLst/>
          </a:prstGeom>
          <a:noFill/>
        </p:spPr>
      </p:pic>
      <p:pic>
        <p:nvPicPr>
          <p:cNvPr id="9" name="Picture 2" descr="C:\Users\Z\Desktop\11401480_370182233181024_540164166603116143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23" y="3357562"/>
            <a:ext cx="3790951" cy="284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>
            <a:extLst>
              <a:ext uri="{FF2B5EF4-FFF2-40B4-BE49-F238E27FC236}">
                <a16:creationId xmlns:a16="http://schemas.microsoft.com/office/drawing/2014/main" xmlns="" id="{B18D5B59-70A6-4A07-87C2-4AF3482C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-285776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dirty="0"/>
              <a:t>Nyári táborozás</a:t>
            </a:r>
          </a:p>
        </p:txBody>
      </p:sp>
      <p:pic>
        <p:nvPicPr>
          <p:cNvPr id="24579" name="Picture 4" descr="C:\Users\Maria\Desktop\19260308_643362975862947_7552153014269972319_n.jpg">
            <a:extLst>
              <a:ext uri="{FF2B5EF4-FFF2-40B4-BE49-F238E27FC236}">
                <a16:creationId xmlns:a16="http://schemas.microsoft.com/office/drawing/2014/main" xmlns="" id="{4E06A245-4CC8-4520-B5E2-EBA0ACA7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571612"/>
            <a:ext cx="46799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D1797187-E73E-4EA9-A722-628224215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48" y="-285776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hu-HU" sz="4600" dirty="0" smtClean="0"/>
              <a:t>Gyakori kirándulások</a:t>
            </a:r>
            <a:endParaRPr lang="hu-HU" sz="4600" dirty="0"/>
          </a:p>
        </p:txBody>
      </p:sp>
      <p:pic>
        <p:nvPicPr>
          <p:cNvPr id="25603" name="Picture 2" descr="C:\Users\Maria\Desktop\18221837_620397401492838_1327966064318854375_n.jpg">
            <a:extLst>
              <a:ext uri="{FF2B5EF4-FFF2-40B4-BE49-F238E27FC236}">
                <a16:creationId xmlns:a16="http://schemas.microsoft.com/office/drawing/2014/main" xmlns="" id="{133FE2E5-967D-4DD9-A53B-5CEA72A157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95500" y="1828800"/>
            <a:ext cx="4876800" cy="3657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>
            <a:extLst>
              <a:ext uri="{FF2B5EF4-FFF2-40B4-BE49-F238E27FC236}">
                <a16:creationId xmlns:a16="http://schemas.microsoft.com/office/drawing/2014/main" xmlns="" id="{1B3E458F-1DFE-4061-B180-1157D9F9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00" y="428604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sz="4000" dirty="0" smtClean="0"/>
              <a:t>Tanulóink sikeresen </a:t>
            </a:r>
            <a:r>
              <a:rPr lang="hu-HU" sz="4000" dirty="0"/>
              <a:t>szerepelnek </a:t>
            </a:r>
            <a:r>
              <a:rPr lang="hu-HU" sz="4000" dirty="0" smtClean="0"/>
              <a:t>a tanulmányi </a:t>
            </a:r>
            <a:r>
              <a:rPr lang="hu-HU" sz="4000" dirty="0"/>
              <a:t>versenyeken</a:t>
            </a:r>
          </a:p>
        </p:txBody>
      </p:sp>
      <p:pic>
        <p:nvPicPr>
          <p:cNvPr id="6146" name="Picture 2" descr="C:\Users\Z\Desktop\72427355_1134079800124593_62261400615077806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5"/>
            <a:ext cx="3786214" cy="2129746"/>
          </a:xfrm>
          <a:prstGeom prst="rect">
            <a:avLst/>
          </a:prstGeom>
          <a:noFill/>
        </p:spPr>
      </p:pic>
      <p:pic>
        <p:nvPicPr>
          <p:cNvPr id="6147" name="Picture 3" descr="C:\Users\Z\Desktop\75580343_1177179795814593_577446943796074905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4554"/>
            <a:ext cx="2560534" cy="42243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>
            <a:extLst>
              <a:ext uri="{FF2B5EF4-FFF2-40B4-BE49-F238E27FC236}">
                <a16:creationId xmlns:a16="http://schemas.microsoft.com/office/drawing/2014/main" xmlns="" id="{8F5052FD-CEAB-4294-A3C4-43E7FC51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642918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hu-HU" sz="4000" dirty="0"/>
              <a:t>Fontosnak tartjuk a kapcsolattartást a szülőkkel</a:t>
            </a:r>
          </a:p>
        </p:txBody>
      </p:sp>
      <p:pic>
        <p:nvPicPr>
          <p:cNvPr id="28675" name="Picture 2" descr="C:\Users\Maria\Desktop\1044828_453658358166744_207268378371338491_n.jpg">
            <a:extLst>
              <a:ext uri="{FF2B5EF4-FFF2-40B4-BE49-F238E27FC236}">
                <a16:creationId xmlns:a16="http://schemas.microsoft.com/office/drawing/2014/main" xmlns="" id="{DA1D97D5-F9D7-4B79-A1B1-57F803D9D6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285992"/>
            <a:ext cx="3024187" cy="3024188"/>
          </a:xfrm>
        </p:spPr>
      </p:pic>
      <p:pic>
        <p:nvPicPr>
          <p:cNvPr id="2050" name="Picture 2" descr="A képen a következők lehetnek: 6 e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3214686"/>
            <a:ext cx="3905276" cy="29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B21C54F8-BBC5-4364-809D-507A700ED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7912100" cy="3657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hu-HU" sz="5000" b="1"/>
              <a:t>Köszönöm a figyelmet!</a:t>
            </a:r>
          </a:p>
          <a:p>
            <a:pPr eaLnBrk="1" hangingPunct="1">
              <a:buFontTx/>
              <a:buNone/>
              <a:defRPr/>
            </a:pPr>
            <a:endParaRPr lang="hu-HU" sz="5000" b="1"/>
          </a:p>
        </p:txBody>
      </p:sp>
      <p:pic>
        <p:nvPicPr>
          <p:cNvPr id="29699" name="Picture 6" descr="IMG_2432">
            <a:extLst>
              <a:ext uri="{FF2B5EF4-FFF2-40B4-BE49-F238E27FC236}">
                <a16:creationId xmlns:a16="http://schemas.microsoft.com/office/drawing/2014/main" xmlns="" id="{B9848BB6-3E00-43E5-9200-E0DEDE130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9055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xmlns="" id="{D90BD5F4-E6C8-45B6-8DCD-2C0E9C352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596" y="642918"/>
            <a:ext cx="7696200" cy="153619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u-HU" i="1" dirty="0"/>
              <a:t>  </a:t>
            </a:r>
            <a:r>
              <a:rPr lang="hu-HU" sz="2400" b="1" i="1" dirty="0"/>
              <a:t>„A gyermek az, aki véghezviszi, amit elkezdtél</a:t>
            </a:r>
            <a:r>
              <a:rPr lang="hu-HU" sz="2400" b="1" i="1" dirty="0" smtClean="0"/>
              <a:t>. Az </a:t>
            </a:r>
            <a:r>
              <a:rPr lang="hu-HU" sz="2400" b="1" i="1" dirty="0"/>
              <a:t>emberiség sorsa az ő kezében van. A gyermek csak azt képes szeretni, aki őt szereti, és csak szeretettel lehet nevelni</a:t>
            </a:r>
            <a:r>
              <a:rPr lang="hu-HU" sz="2400" i="1" dirty="0" smtClean="0"/>
              <a:t>.”</a:t>
            </a:r>
          </a:p>
          <a:p>
            <a:pPr eaLnBrk="1" hangingPunct="1">
              <a:buFontTx/>
              <a:buNone/>
              <a:defRPr/>
            </a:pPr>
            <a:endParaRPr lang="hu-HU" sz="2800" i="1" dirty="0"/>
          </a:p>
        </p:txBody>
      </p:sp>
      <p:pic>
        <p:nvPicPr>
          <p:cNvPr id="1026" name="Picture 2" descr="A képen a következők lehetnek: 3 em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43680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376C6544-0A7F-4BF6-86FE-8BC263549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636838"/>
            <a:ext cx="6870700" cy="1600200"/>
          </a:xfrm>
        </p:spPr>
        <p:txBody>
          <a:bodyPr/>
          <a:lstStyle/>
          <a:p>
            <a:pPr eaLnBrk="1" hangingPunct="1">
              <a:defRPr/>
            </a:pPr>
            <a:r>
              <a:rPr lang="hu-HU" sz="4600" dirty="0"/>
              <a:t>ISKOLÁNK JELLEMZŐI</a:t>
            </a:r>
            <a:br>
              <a:rPr lang="hu-HU" sz="4600" dirty="0"/>
            </a:br>
            <a:endParaRPr lang="hu-HU" sz="4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xmlns="" id="{1292D9D3-73D7-4AA1-BE44-6FCEA0DD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63563"/>
            <a:ext cx="7696200" cy="13525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hu-HU" b="1" dirty="0"/>
              <a:t>	</a:t>
            </a:r>
            <a:r>
              <a:rPr lang="hu-HU" b="1" dirty="0" smtClean="0"/>
              <a:t>Német nemzetiségi </a:t>
            </a:r>
            <a:r>
              <a:rPr lang="hu-HU" b="1" dirty="0"/>
              <a:t>nyelvoktatás,       néphagyományok ápolása</a:t>
            </a:r>
            <a:r>
              <a:rPr lang="hu-HU" dirty="0"/>
              <a:t> </a:t>
            </a:r>
          </a:p>
        </p:txBody>
      </p:sp>
      <p:pic>
        <p:nvPicPr>
          <p:cNvPr id="9219" name="Picture 5" descr="C:\Documents and Settings\Felhasználó1\Dokumentumok\Összes kép\P1030212.JPG">
            <a:extLst>
              <a:ext uri="{FF2B5EF4-FFF2-40B4-BE49-F238E27FC236}">
                <a16:creationId xmlns:a16="http://schemas.microsoft.com/office/drawing/2014/main" xmlns="" id="{3D8F9B5A-3258-4F4C-9663-735FD36D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3162305" cy="237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Z\Desktop\13391413_486668958199017_617040985813481573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667108" cy="275033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BC119C41-2204-4415-AE9D-03A5933ED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7696200" cy="1295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hu-HU" dirty="0"/>
              <a:t>	</a:t>
            </a:r>
            <a:r>
              <a:rPr lang="hu-HU" b="1" dirty="0" err="1" smtClean="0"/>
              <a:t>Természetközeli</a:t>
            </a:r>
            <a:r>
              <a:rPr lang="hu-HU" b="1" dirty="0" smtClean="0"/>
              <a:t> </a:t>
            </a:r>
            <a:r>
              <a:rPr lang="hu-HU" b="1" dirty="0"/>
              <a:t>környezet </a:t>
            </a:r>
            <a:endParaRPr lang="hu-HU" dirty="0"/>
          </a:p>
        </p:txBody>
      </p:sp>
      <p:pic>
        <p:nvPicPr>
          <p:cNvPr id="2050" name="Picture 2" descr="C:\Users\Z\Desktop\14067760_515427031989876_2180238416346354267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857364"/>
            <a:ext cx="6423001" cy="42880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0EC4E885-63DB-46F0-813D-47C523500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8820150" cy="3657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hu-HU" b="1" dirty="0"/>
              <a:t>	Modern informatika terem, </a:t>
            </a:r>
            <a:br>
              <a:rPr lang="hu-HU" b="1" dirty="0"/>
            </a:br>
            <a:r>
              <a:rPr lang="hu-HU" b="1" dirty="0" smtClean="0"/>
              <a:t>barátságos osztálytermek</a:t>
            </a:r>
            <a:endParaRPr lang="hu-HU" b="1" dirty="0"/>
          </a:p>
        </p:txBody>
      </p:sp>
      <p:pic>
        <p:nvPicPr>
          <p:cNvPr id="10243" name="Picture 4" descr="P1040185">
            <a:extLst>
              <a:ext uri="{FF2B5EF4-FFF2-40B4-BE49-F238E27FC236}">
                <a16:creationId xmlns:a16="http://schemas.microsoft.com/office/drawing/2014/main" xmlns="" id="{91F8D496-BCF1-4E7A-A610-8F77C2BB6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937" y="2000240"/>
            <a:ext cx="5818176" cy="43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-285776"/>
            <a:ext cx="6870700" cy="1600200"/>
          </a:xfrm>
        </p:spPr>
        <p:txBody>
          <a:bodyPr/>
          <a:lstStyle/>
          <a:p>
            <a:r>
              <a:rPr lang="hu-HU" dirty="0" smtClean="0"/>
              <a:t>Sakkpalota program</a:t>
            </a:r>
            <a:endParaRPr lang="hu-HU" dirty="0"/>
          </a:p>
        </p:txBody>
      </p:sp>
      <p:pic>
        <p:nvPicPr>
          <p:cNvPr id="1026" name="Picture 2" descr="https://jpws.cdn.shoprenter.hu/custom/jpws/image/cache/w900h500wt1/product/product%20images%202/magnes/magnet2.png?lastmod=1611255141.16002428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46" y="2214554"/>
            <a:ext cx="4042377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incs elérhető leírá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785926"/>
            <a:ext cx="4269467" cy="464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78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0E10369-C222-4F73-9E78-45F642110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133600"/>
            <a:ext cx="8229600" cy="2366963"/>
          </a:xfrm>
        </p:spPr>
        <p:txBody>
          <a:bodyPr/>
          <a:lstStyle/>
          <a:p>
            <a:pPr eaLnBrk="1" hangingPunct="1">
              <a:defRPr/>
            </a:pPr>
            <a:r>
              <a:rPr lang="hu-HU"/>
              <a:t>VÁLASZTHATÓ KÜLÖNÓRÁK</a:t>
            </a:r>
            <a:r>
              <a:rPr lang="hu-HU" i="1" u="sng"/>
              <a:t/>
            </a:r>
            <a:br>
              <a:rPr lang="hu-HU" i="1" u="sng"/>
            </a:br>
            <a:endParaRPr lang="hu-HU" i="1" u="sng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sírkréták">
  <a:themeElements>
    <a:clrScheme name="Zsírkréták 16">
      <a:dk1>
        <a:srgbClr val="000000"/>
      </a:dk1>
      <a:lt1>
        <a:srgbClr val="DACCB4"/>
      </a:lt1>
      <a:dk2>
        <a:srgbClr val="FF0000"/>
      </a:dk2>
      <a:lt2>
        <a:srgbClr val="EAEAEA"/>
      </a:lt2>
      <a:accent1>
        <a:srgbClr val="FFEF66"/>
      </a:accent1>
      <a:accent2>
        <a:srgbClr val="000000"/>
      </a:accent2>
      <a:accent3>
        <a:srgbClr val="EAE2D6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3399FF"/>
      </a:folHlink>
    </a:clrScheme>
    <a:fontScheme name="Zsírkrétá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sírkréták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sírkréták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sírkréták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sírkréták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sírkréták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sírkréták 9">
        <a:dk1>
          <a:srgbClr val="000000"/>
        </a:dk1>
        <a:lt1>
          <a:srgbClr val="E6DDCC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0EB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0">
        <a:dk1>
          <a:srgbClr val="000000"/>
        </a:dk1>
        <a:lt1>
          <a:srgbClr val="E6DDCC"/>
        </a:lt1>
        <a:dk2>
          <a:srgbClr val="FF0000"/>
        </a:dk2>
        <a:lt2>
          <a:srgbClr val="FFB800"/>
        </a:lt2>
        <a:accent1>
          <a:srgbClr val="98B6CE"/>
        </a:accent1>
        <a:accent2>
          <a:srgbClr val="000000"/>
        </a:accent2>
        <a:accent3>
          <a:srgbClr val="F0EBE2"/>
        </a:accent3>
        <a:accent4>
          <a:srgbClr val="000000"/>
        </a:accent4>
        <a:accent5>
          <a:srgbClr val="CAD7E3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1">
        <a:dk1>
          <a:srgbClr val="000000"/>
        </a:dk1>
        <a:lt1>
          <a:srgbClr val="E6DDCC"/>
        </a:lt1>
        <a:dk2>
          <a:srgbClr val="FF0000"/>
        </a:dk2>
        <a:lt2>
          <a:srgbClr val="EAEAEA"/>
        </a:lt2>
        <a:accent1>
          <a:srgbClr val="FFEF66"/>
        </a:accent1>
        <a:accent2>
          <a:srgbClr val="000000"/>
        </a:accent2>
        <a:accent3>
          <a:srgbClr val="F0EBE2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2">
        <a:dk1>
          <a:srgbClr val="000000"/>
        </a:dk1>
        <a:lt1>
          <a:srgbClr val="CCB998"/>
        </a:lt1>
        <a:dk2>
          <a:srgbClr val="FF0000"/>
        </a:dk2>
        <a:lt2>
          <a:srgbClr val="EAEAEA"/>
        </a:lt2>
        <a:accent1>
          <a:srgbClr val="FFEF66"/>
        </a:accent1>
        <a:accent2>
          <a:srgbClr val="000000"/>
        </a:accent2>
        <a:accent3>
          <a:srgbClr val="E2D9C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3">
        <a:dk1>
          <a:srgbClr val="000000"/>
        </a:dk1>
        <a:lt1>
          <a:srgbClr val="DACCB4"/>
        </a:lt1>
        <a:dk2>
          <a:srgbClr val="FF0000"/>
        </a:dk2>
        <a:lt2>
          <a:srgbClr val="EAEAEA"/>
        </a:lt2>
        <a:accent1>
          <a:srgbClr val="FFEF66"/>
        </a:accent1>
        <a:accent2>
          <a:srgbClr val="000000"/>
        </a:accent2>
        <a:accent3>
          <a:srgbClr val="EAE2D6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4">
        <a:dk1>
          <a:srgbClr val="000000"/>
        </a:dk1>
        <a:lt1>
          <a:srgbClr val="DACCB4"/>
        </a:lt1>
        <a:dk2>
          <a:srgbClr val="FF0000"/>
        </a:dk2>
        <a:lt2>
          <a:srgbClr val="EAEAEA"/>
        </a:lt2>
        <a:accent1>
          <a:srgbClr val="FFEF66"/>
        </a:accent1>
        <a:accent2>
          <a:srgbClr val="000000"/>
        </a:accent2>
        <a:accent3>
          <a:srgbClr val="EAE2D6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5">
        <a:dk1>
          <a:srgbClr val="000000"/>
        </a:dk1>
        <a:lt1>
          <a:srgbClr val="DACCB4"/>
        </a:lt1>
        <a:dk2>
          <a:srgbClr val="FF0000"/>
        </a:dk2>
        <a:lt2>
          <a:srgbClr val="EAEAEA"/>
        </a:lt2>
        <a:accent1>
          <a:srgbClr val="FFEF66"/>
        </a:accent1>
        <a:accent2>
          <a:srgbClr val="000000"/>
        </a:accent2>
        <a:accent3>
          <a:srgbClr val="EAE2D6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sírkréták 16">
        <a:dk1>
          <a:srgbClr val="000000"/>
        </a:dk1>
        <a:lt1>
          <a:srgbClr val="DACCB4"/>
        </a:lt1>
        <a:dk2>
          <a:srgbClr val="FF0000"/>
        </a:dk2>
        <a:lt2>
          <a:srgbClr val="EAEAEA"/>
        </a:lt2>
        <a:accent1>
          <a:srgbClr val="FFEF66"/>
        </a:accent1>
        <a:accent2>
          <a:srgbClr val="000000"/>
        </a:accent2>
        <a:accent3>
          <a:srgbClr val="EAE2D6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518</TotalTime>
  <Words>138</Words>
  <Application>Microsoft Office PowerPoint</Application>
  <PresentationFormat>Diavetítés a képernyőre (4:3 oldalarány)</PresentationFormat>
  <Paragraphs>31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Zsírkréták</vt:lpstr>
      <vt:lpstr>Gyöngyszem Német Nemzetiségi Tagintézmény Hercegkút</vt:lpstr>
      <vt:lpstr>HITVALLÁSUNK</vt:lpstr>
      <vt:lpstr>3. dia</vt:lpstr>
      <vt:lpstr>ISKOLÁNK JELLEMZŐI </vt:lpstr>
      <vt:lpstr>5. dia</vt:lpstr>
      <vt:lpstr>6. dia</vt:lpstr>
      <vt:lpstr>7. dia</vt:lpstr>
      <vt:lpstr>Sakkpalota program</vt:lpstr>
      <vt:lpstr>VÁLASZTHATÓ KÜLÖNÓRÁK </vt:lpstr>
      <vt:lpstr>Zeneoktatás</vt:lpstr>
      <vt:lpstr>Néptánc</vt:lpstr>
      <vt:lpstr>Sportolási lehetőségek </vt:lpstr>
      <vt:lpstr>Hittan (felekezet szerint) </vt:lpstr>
      <vt:lpstr>PROGRAMJAINK</vt:lpstr>
      <vt:lpstr>Szüret</vt:lpstr>
      <vt:lpstr>Márton-nap</vt:lpstr>
      <vt:lpstr>Karácsonyi játszóház, bazár</vt:lpstr>
      <vt:lpstr>Farsang</vt:lpstr>
      <vt:lpstr>„Gyöngyszemezgető”</vt:lpstr>
      <vt:lpstr>„Perlenfest”</vt:lpstr>
      <vt:lpstr>Nemzetiségi projektnap</vt:lpstr>
      <vt:lpstr>Nyári táborozás</vt:lpstr>
      <vt:lpstr>Gyakori kirándulások</vt:lpstr>
      <vt:lpstr>Tanulóink sikeresen szerepelnek a tanulmányi versenyeken</vt:lpstr>
      <vt:lpstr>Fontosnak tartjuk a kapcsolattartást a szülőkkel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Gyöngyszem Német Nemzetiségi Általános Iskola</dc:title>
  <dc:creator>Zoli</dc:creator>
  <cp:lastModifiedBy>Z</cp:lastModifiedBy>
  <cp:revision>109</cp:revision>
  <dcterms:created xsi:type="dcterms:W3CDTF">2015-01-14T17:14:48Z</dcterms:created>
  <dcterms:modified xsi:type="dcterms:W3CDTF">2021-01-28T10:38:45Z</dcterms:modified>
</cp:coreProperties>
</file>